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8070-09F0-4A45-A486-C6AF8ECB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C9802-4486-44B4-94C7-EE31A30D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6DAA-FA9E-4995-8924-FC75F16B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87430-097B-4B71-AE39-AC7AC3F9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7CDA-64EA-4F47-9B4C-B07D6507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68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6ED-8572-42B1-B17A-4CE60D60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E17DE-A473-4796-A585-5AC285CA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8441-7D8D-4A9B-900D-308ECAC4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0553-25D2-4567-A8A1-F486A350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EDAAB-CF76-4DAB-B069-FB499E96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2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21A80-3A8B-4408-9CF4-4140B2543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55EDD-E809-4298-BA12-3E46A16F8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66254-4AAB-433C-9E5B-D9CDBBF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5FC4-9428-4985-96E7-02056247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D5FB-7263-4E9D-848F-C4E28712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55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CC90-2BBA-4C5F-9B77-6AC24394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4D84-8E4C-467A-8FDF-6ADEEB53E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5085C-0D9B-4713-ACAC-707FFA2E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00E4D-12FE-448E-9D0E-9C32E534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5B01-FC33-4087-A25D-063124B1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0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1B3C-1413-4A40-AC8A-EF49809D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84DBD-6727-4D01-A3FC-A10644F0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C4575-BBF8-4848-9297-5700AE5E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34016-0B5D-486D-A3FA-8FD5DE7E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6CFD-96DC-42DC-82B9-22B2683E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7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1132-D540-4580-9990-98E4AE5E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EA02-5026-4ADE-AEBD-F711DE447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B2AF5-0AEC-4D64-A94F-E887822FB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D9F51-219B-42D2-9817-41259A189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83A0E-34DF-4577-BFC0-99176417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6D99A-0995-49BE-B082-92F5D628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78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55F5-EA44-498B-8201-7C6A782F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F177-E3AC-402F-8685-E6658700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629D7-BFF1-4776-BC33-DFF06040A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A173-0831-4A5B-AE6A-ED1471B8B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E48A6-E28B-4DA6-8C04-05BF81C96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A032-C135-47FD-993C-0F5C4E64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E8EE2-E1EE-4210-8A0B-2DEB35E8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3AF96-7F17-4623-B3BD-EB5A3D3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8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974-E3C1-41E4-8B4C-9B408B9F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7DC05-A9E8-45A3-B581-BCFA980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7154B-F088-4287-998A-783DF789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D8C23-4DCD-41D8-BE3D-13237B67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D8AFC-BDFB-4A5D-9C6F-6F031570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7AD6E-EF3E-4BB8-9238-A30702D0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6A7B0-EFDC-4957-A599-A6AD05D7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21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893-0D6E-4EEF-A551-AF8A9109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510F-D44F-4C2B-8EDA-5746B54D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F202E-2588-431C-AC96-A50AE3C44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CD6-2014-404A-9318-39C2C3EB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8658C-94B7-4A97-8056-B73645D2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4F5D4-1021-4846-81CC-A0DE4DA0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6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2D7F-651A-4EBC-A753-CA550576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1CC13-FB43-40AA-8C25-BF42A89D7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7EF84-91A6-4B1E-A872-C1235B5AD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3D3BD-8DC8-42E1-A917-79E8143F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4AD1-6116-4689-B141-D963FA07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49B1B-9D36-4826-945A-84EE4F41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3D167-851E-4B3E-804D-4C3EE44E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16E9-A2B3-4179-A8D4-883FB79E2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38BE-1F61-435D-B705-37CB51043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53F2-63E6-4CA1-AC9C-7DFDCDF98EBC}" type="datetimeFigureOut">
              <a:rPr lang="en-IN" smtClean="0"/>
              <a:t>06-02-2023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2A25B-10D5-427A-B46A-5F021DB47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5773-24D3-4380-88E9-FC7A4ECFF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1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1DDBE-1D6D-481B-B01F-BFEB4861D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42" t="27235" r="13801" b="15461"/>
          <a:stretch/>
        </p:blipFill>
        <p:spPr>
          <a:xfrm>
            <a:off x="223736" y="184826"/>
            <a:ext cx="8520058" cy="6157608"/>
          </a:xfrm>
          <a:prstGeom prst="rect">
            <a:avLst/>
          </a:prstGeom>
          <a:ln w="15875">
            <a:solidFill>
              <a:schemeClr val="dk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4C4183-71A0-4585-8D3B-9B4B6C6F1501}"/>
              </a:ext>
            </a:extLst>
          </p:cNvPr>
          <p:cNvSpPr/>
          <p:nvPr/>
        </p:nvSpPr>
        <p:spPr>
          <a:xfrm>
            <a:off x="904672" y="1274323"/>
            <a:ext cx="2188724" cy="123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4A961-B43E-4092-A750-5715A334ECB6}"/>
              </a:ext>
            </a:extLst>
          </p:cNvPr>
          <p:cNvSpPr/>
          <p:nvPr/>
        </p:nvSpPr>
        <p:spPr>
          <a:xfrm>
            <a:off x="1125168" y="3745149"/>
            <a:ext cx="771726" cy="411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0C634-0096-4398-A2A3-78730C06E589}"/>
              </a:ext>
            </a:extLst>
          </p:cNvPr>
          <p:cNvSpPr/>
          <p:nvPr/>
        </p:nvSpPr>
        <p:spPr>
          <a:xfrm>
            <a:off x="2804810" y="4387177"/>
            <a:ext cx="2915053" cy="23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2381F-DB87-4FEE-9DCD-381DA108A838}"/>
              </a:ext>
            </a:extLst>
          </p:cNvPr>
          <p:cNvSpPr txBox="1"/>
          <p:nvPr/>
        </p:nvSpPr>
        <p:spPr>
          <a:xfrm>
            <a:off x="3554710" y="2500003"/>
            <a:ext cx="5074018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 Service directly connecting to Stored Procedure activity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copy activity, Linked Service connected through dataset.</a:t>
            </a:r>
          </a:p>
        </p:txBody>
      </p:sp>
    </p:spTree>
    <p:extLst>
      <p:ext uri="{BB962C8B-B14F-4D97-AF65-F5344CB8AC3E}">
        <p14:creationId xmlns:p14="http://schemas.microsoft.com/office/powerpoint/2010/main" val="406520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42E96-916C-44BF-B217-B1D2DC12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44965" r="6087" b="22837"/>
          <a:stretch/>
        </p:blipFill>
        <p:spPr>
          <a:xfrm>
            <a:off x="107003" y="2152622"/>
            <a:ext cx="5758774" cy="2208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10FF9-1855-4713-AB11-21ED9228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41" t="30497" r="36407" b="43404"/>
          <a:stretch/>
        </p:blipFill>
        <p:spPr>
          <a:xfrm>
            <a:off x="136187" y="63229"/>
            <a:ext cx="2850203" cy="208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5A2D7-0655-4A77-AFF8-F87B8C97F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73" t="57447" r="5644" b="15035"/>
          <a:stretch/>
        </p:blipFill>
        <p:spPr>
          <a:xfrm>
            <a:off x="126459" y="4387173"/>
            <a:ext cx="5758774" cy="1887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55194-38D7-437F-8D2A-C978124B83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17" t="18581" r="1388" b="10213"/>
          <a:stretch/>
        </p:blipFill>
        <p:spPr>
          <a:xfrm>
            <a:off x="5972869" y="72955"/>
            <a:ext cx="6112128" cy="6211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67471E-B332-4C5C-8639-F59C153125D4}"/>
              </a:ext>
            </a:extLst>
          </p:cNvPr>
          <p:cNvSpPr/>
          <p:nvPr/>
        </p:nvSpPr>
        <p:spPr>
          <a:xfrm>
            <a:off x="107003" y="63229"/>
            <a:ext cx="5778230" cy="62208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F3F47-3B62-42E9-92BF-4120D92E336B}"/>
              </a:ext>
            </a:extLst>
          </p:cNvPr>
          <p:cNvSpPr/>
          <p:nvPr/>
        </p:nvSpPr>
        <p:spPr>
          <a:xfrm>
            <a:off x="6420209" y="3959159"/>
            <a:ext cx="2412505" cy="428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705F1-B043-45DA-A614-83A674B5D6E1}"/>
              </a:ext>
            </a:extLst>
          </p:cNvPr>
          <p:cNvSpPr/>
          <p:nvPr/>
        </p:nvSpPr>
        <p:spPr>
          <a:xfrm>
            <a:off x="3521367" y="4922198"/>
            <a:ext cx="2344409" cy="622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6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1EED-EA19-4F2D-88F8-41E206876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1123" b="17305"/>
          <a:stretch/>
        </p:blipFill>
        <p:spPr>
          <a:xfrm>
            <a:off x="194553" y="272374"/>
            <a:ext cx="7225984" cy="44066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5F25B-FD90-46FA-982E-981B863F2F82}"/>
              </a:ext>
            </a:extLst>
          </p:cNvPr>
          <p:cNvSpPr/>
          <p:nvPr/>
        </p:nvSpPr>
        <p:spPr>
          <a:xfrm>
            <a:off x="3190627" y="1721795"/>
            <a:ext cx="1663475" cy="447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8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EABB-B9ED-40C2-9BB1-7984F1BD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29078" r="1389" b="23121"/>
          <a:stretch/>
        </p:blipFill>
        <p:spPr>
          <a:xfrm>
            <a:off x="175098" y="252918"/>
            <a:ext cx="10272408" cy="3929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9B80C-285B-420B-A6E5-C3221ED18877}"/>
              </a:ext>
            </a:extLst>
          </p:cNvPr>
          <p:cNvSpPr/>
          <p:nvPr/>
        </p:nvSpPr>
        <p:spPr>
          <a:xfrm>
            <a:off x="175098" y="2928027"/>
            <a:ext cx="10272408" cy="291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BC2BB-ECC1-4FDB-90D2-1E99806C7DE0}"/>
              </a:ext>
            </a:extLst>
          </p:cNvPr>
          <p:cNvSpPr/>
          <p:nvPr/>
        </p:nvSpPr>
        <p:spPr>
          <a:xfrm>
            <a:off x="3443548" y="243190"/>
            <a:ext cx="807440" cy="359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4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13813-4187-4C67-B732-0DEA48EB1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1" t="26383" r="1122" b="13050"/>
          <a:stretch/>
        </p:blipFill>
        <p:spPr>
          <a:xfrm>
            <a:off x="194554" y="194553"/>
            <a:ext cx="7315199" cy="4820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D69CAD-BFF8-46DE-AC5B-BDBAA1A781F7}"/>
              </a:ext>
            </a:extLst>
          </p:cNvPr>
          <p:cNvSpPr/>
          <p:nvPr/>
        </p:nvSpPr>
        <p:spPr>
          <a:xfrm>
            <a:off x="3210083" y="2149812"/>
            <a:ext cx="1682930" cy="447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79813-2066-409E-B3CB-30C81DFACAEF}"/>
              </a:ext>
            </a:extLst>
          </p:cNvPr>
          <p:cNvSpPr/>
          <p:nvPr/>
        </p:nvSpPr>
        <p:spPr>
          <a:xfrm>
            <a:off x="194554" y="4095345"/>
            <a:ext cx="7315198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1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02366-A94C-429E-84E6-DA35AD6A3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4" t="20142" r="33038" b="37872"/>
          <a:stretch/>
        </p:blipFill>
        <p:spPr>
          <a:xfrm>
            <a:off x="262647" y="282103"/>
            <a:ext cx="5933872" cy="38687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2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8F6CFD-6E0A-48FD-B88A-C65C0DC32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34" t="26038" r="20414" b="11447"/>
          <a:stretch/>
        </p:blipFill>
        <p:spPr>
          <a:xfrm>
            <a:off x="175466" y="146649"/>
            <a:ext cx="5427666" cy="51284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B5A6A5-A186-419C-92B3-75C037D1B6C6}"/>
              </a:ext>
            </a:extLst>
          </p:cNvPr>
          <p:cNvSpPr/>
          <p:nvPr/>
        </p:nvSpPr>
        <p:spPr>
          <a:xfrm>
            <a:off x="175466" y="2616740"/>
            <a:ext cx="661113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E5FD1-3244-43DC-B46C-962DF6148CE4}"/>
              </a:ext>
            </a:extLst>
          </p:cNvPr>
          <p:cNvSpPr/>
          <p:nvPr/>
        </p:nvSpPr>
        <p:spPr>
          <a:xfrm>
            <a:off x="1884291" y="3133928"/>
            <a:ext cx="2532066" cy="2221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E4304-40C5-4584-A758-8066CCCA7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9" t="26383" r="10520" b="33333"/>
          <a:stretch/>
        </p:blipFill>
        <p:spPr>
          <a:xfrm>
            <a:off x="5768502" y="146649"/>
            <a:ext cx="6248032" cy="3069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758F8E-5375-4CBC-9B56-0AFCF80E37C0}"/>
              </a:ext>
            </a:extLst>
          </p:cNvPr>
          <p:cNvSpPr/>
          <p:nvPr/>
        </p:nvSpPr>
        <p:spPr>
          <a:xfrm>
            <a:off x="6397926" y="2401110"/>
            <a:ext cx="888091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D51EB-EB0B-42BC-9CD1-4DD09C10205F}"/>
              </a:ext>
            </a:extLst>
          </p:cNvPr>
          <p:cNvSpPr/>
          <p:nvPr/>
        </p:nvSpPr>
        <p:spPr>
          <a:xfrm>
            <a:off x="7386904" y="2902085"/>
            <a:ext cx="2243479" cy="2318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04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A57F6-0405-4152-92B7-0DAA98F5F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2" t="25816" r="19208" b="17163"/>
          <a:stretch/>
        </p:blipFill>
        <p:spPr>
          <a:xfrm>
            <a:off x="155642" y="194553"/>
            <a:ext cx="5554494" cy="45569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12D1D-09DF-41FD-8032-00BD2EEBA84A}"/>
              </a:ext>
            </a:extLst>
          </p:cNvPr>
          <p:cNvSpPr/>
          <p:nvPr/>
        </p:nvSpPr>
        <p:spPr>
          <a:xfrm>
            <a:off x="1903747" y="2610255"/>
            <a:ext cx="1179921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B373A-2DDF-45AD-9C8B-A6C371B6F34F}"/>
              </a:ext>
            </a:extLst>
          </p:cNvPr>
          <p:cNvSpPr/>
          <p:nvPr/>
        </p:nvSpPr>
        <p:spPr>
          <a:xfrm>
            <a:off x="1961928" y="3332534"/>
            <a:ext cx="2425246" cy="227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5D182-5418-461D-BAE7-E99B7DF2870C}"/>
              </a:ext>
            </a:extLst>
          </p:cNvPr>
          <p:cNvSpPr/>
          <p:nvPr/>
        </p:nvSpPr>
        <p:spPr>
          <a:xfrm>
            <a:off x="357049" y="3889442"/>
            <a:ext cx="1364747" cy="2156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9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0A67D-F3D1-428F-BED4-57D7CB7F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8" t="25816" r="6796" b="10354"/>
          <a:stretch/>
        </p:blipFill>
        <p:spPr>
          <a:xfrm>
            <a:off x="104126" y="204280"/>
            <a:ext cx="6698733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A07DAA-BCD7-492D-B793-C9BC23847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5" t="18581" r="1744" b="10780"/>
          <a:stretch/>
        </p:blipFill>
        <p:spPr>
          <a:xfrm>
            <a:off x="6896912" y="204281"/>
            <a:ext cx="4795031" cy="48832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48D6B9-8CCE-4AF8-BF8F-7B01BF6FAC6E}"/>
              </a:ext>
            </a:extLst>
          </p:cNvPr>
          <p:cNvSpPr/>
          <p:nvPr/>
        </p:nvSpPr>
        <p:spPr>
          <a:xfrm>
            <a:off x="104126" y="3283085"/>
            <a:ext cx="6698733" cy="18142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112C1E-0948-44C0-9C4A-B1EF508302F4}"/>
              </a:ext>
            </a:extLst>
          </p:cNvPr>
          <p:cNvSpPr/>
          <p:nvPr/>
        </p:nvSpPr>
        <p:spPr>
          <a:xfrm>
            <a:off x="3323985" y="3524656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3E595-E4AD-428E-B940-D9459EE07870}"/>
              </a:ext>
            </a:extLst>
          </p:cNvPr>
          <p:cNvSpPr/>
          <p:nvPr/>
        </p:nvSpPr>
        <p:spPr>
          <a:xfrm>
            <a:off x="7108045" y="2538918"/>
            <a:ext cx="2677981" cy="389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245C7-CAA6-421E-99AD-E3C0B8CB7576}"/>
              </a:ext>
            </a:extLst>
          </p:cNvPr>
          <p:cNvSpPr/>
          <p:nvPr/>
        </p:nvSpPr>
        <p:spPr>
          <a:xfrm>
            <a:off x="6991314" y="4854102"/>
            <a:ext cx="635172" cy="1653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1964E-A921-4652-AA27-1D119F1B5A05}"/>
              </a:ext>
            </a:extLst>
          </p:cNvPr>
          <p:cNvSpPr txBox="1"/>
          <p:nvPr/>
        </p:nvSpPr>
        <p:spPr>
          <a:xfrm>
            <a:off x="3995190" y="5396857"/>
            <a:ext cx="318003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Repeat same process all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61C378-FA3D-4BB2-9481-ECB2315554FA}"/>
              </a:ext>
            </a:extLst>
          </p:cNvPr>
          <p:cNvSpPr/>
          <p:nvPr/>
        </p:nvSpPr>
        <p:spPr>
          <a:xfrm>
            <a:off x="3344975" y="3817735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100AA-D2D8-48D5-921A-BF04DFF44282}"/>
              </a:ext>
            </a:extLst>
          </p:cNvPr>
          <p:cNvSpPr/>
          <p:nvPr/>
        </p:nvSpPr>
        <p:spPr>
          <a:xfrm>
            <a:off x="3333712" y="4105073"/>
            <a:ext cx="1551108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49C07-A21F-4CF2-92DC-BDB6086C51D8}"/>
              </a:ext>
            </a:extLst>
          </p:cNvPr>
          <p:cNvSpPr/>
          <p:nvPr/>
        </p:nvSpPr>
        <p:spPr>
          <a:xfrm>
            <a:off x="3374159" y="4486072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3C9858-6B8C-4FB9-A78A-E54338CEE37B}"/>
              </a:ext>
            </a:extLst>
          </p:cNvPr>
          <p:cNvSpPr/>
          <p:nvPr/>
        </p:nvSpPr>
        <p:spPr>
          <a:xfrm>
            <a:off x="3374158" y="4816002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EA055B-155B-48EE-A7E2-C77176DD00F5}"/>
              </a:ext>
            </a:extLst>
          </p:cNvPr>
          <p:cNvCxnSpPr>
            <a:stCxn id="13" idx="3"/>
          </p:cNvCxnSpPr>
          <p:nvPr/>
        </p:nvCxnSpPr>
        <p:spPr>
          <a:xfrm>
            <a:off x="4914003" y="4926249"/>
            <a:ext cx="251384" cy="4706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C210CB-3452-4FDA-AA94-4D08D614163B}"/>
              </a:ext>
            </a:extLst>
          </p:cNvPr>
          <p:cNvCxnSpPr>
            <a:cxnSpLocks/>
          </p:cNvCxnSpPr>
          <p:nvPr/>
        </p:nvCxnSpPr>
        <p:spPr>
          <a:xfrm>
            <a:off x="4909593" y="4585749"/>
            <a:ext cx="460075" cy="811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31AB39-E7C4-40E7-937B-1E0457073C22}"/>
              </a:ext>
            </a:extLst>
          </p:cNvPr>
          <p:cNvCxnSpPr>
            <a:cxnSpLocks/>
          </p:cNvCxnSpPr>
          <p:nvPr/>
        </p:nvCxnSpPr>
        <p:spPr>
          <a:xfrm>
            <a:off x="4889119" y="4204547"/>
            <a:ext cx="724683" cy="12020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DF7B97-7FF3-46F3-86EA-5BDE007CD03C}"/>
              </a:ext>
            </a:extLst>
          </p:cNvPr>
          <p:cNvCxnSpPr>
            <a:cxnSpLocks/>
          </p:cNvCxnSpPr>
          <p:nvPr/>
        </p:nvCxnSpPr>
        <p:spPr>
          <a:xfrm>
            <a:off x="4872378" y="3901571"/>
            <a:ext cx="973611" cy="15264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6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19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1EBA5-ECE9-4E91-9F58-9B485DA48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5" t="22553" r="1123" b="30497"/>
          <a:stretch/>
        </p:blipFill>
        <p:spPr>
          <a:xfrm>
            <a:off x="155643" y="189379"/>
            <a:ext cx="6702357" cy="2252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BE385-BF29-4F74-83A8-C878B7B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0" t="29504" r="1477" b="23262"/>
          <a:stretch/>
        </p:blipFill>
        <p:spPr>
          <a:xfrm>
            <a:off x="155642" y="2796702"/>
            <a:ext cx="9843993" cy="37208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50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AB3-E958-40F4-9A95-20188C6FD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4" t="22128" r="33126" b="46241"/>
          <a:stretch/>
        </p:blipFill>
        <p:spPr>
          <a:xfrm>
            <a:off x="194553" y="184825"/>
            <a:ext cx="4912468" cy="2541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4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B6592-70E2-405D-9886-D2DB7028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1" t="26525" r="7594" b="10355"/>
          <a:stretch/>
        </p:blipFill>
        <p:spPr>
          <a:xfrm>
            <a:off x="116732" y="155642"/>
            <a:ext cx="5661498" cy="4328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DC5FCD-53A8-44FE-8872-AC00EC9ED836}"/>
              </a:ext>
            </a:extLst>
          </p:cNvPr>
          <p:cNvSpPr/>
          <p:nvPr/>
        </p:nvSpPr>
        <p:spPr>
          <a:xfrm>
            <a:off x="535021" y="885217"/>
            <a:ext cx="1575881" cy="894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9EAB1-FBF0-4E63-AA8B-3C23E636C4A0}"/>
              </a:ext>
            </a:extLst>
          </p:cNvPr>
          <p:cNvSpPr/>
          <p:nvPr/>
        </p:nvSpPr>
        <p:spPr>
          <a:xfrm>
            <a:off x="807394" y="2509737"/>
            <a:ext cx="525295" cy="251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158A8-9867-4600-A277-52D0DE5C8763}"/>
              </a:ext>
            </a:extLst>
          </p:cNvPr>
          <p:cNvSpPr/>
          <p:nvPr/>
        </p:nvSpPr>
        <p:spPr>
          <a:xfrm>
            <a:off x="1624519" y="2918298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09C8-67FF-4B68-A635-DFED96FE081A}"/>
              </a:ext>
            </a:extLst>
          </p:cNvPr>
          <p:cNvSpPr/>
          <p:nvPr/>
        </p:nvSpPr>
        <p:spPr>
          <a:xfrm>
            <a:off x="1990926" y="3764606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3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0553D-9B39-43C0-B2F9-9FA58E8D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20715" b="10355"/>
          <a:stretch/>
        </p:blipFill>
        <p:spPr>
          <a:xfrm>
            <a:off x="136187" y="184825"/>
            <a:ext cx="4708098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DA33-B7AC-4AB9-AC29-04E6DF4DE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5" t="18440" r="1921" b="10354"/>
          <a:stretch/>
        </p:blipFill>
        <p:spPr>
          <a:xfrm>
            <a:off x="4970835" y="184825"/>
            <a:ext cx="4737370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EFDAC6-B002-4000-BC17-6BE4BD58A421}"/>
              </a:ext>
            </a:extLst>
          </p:cNvPr>
          <p:cNvSpPr/>
          <p:nvPr/>
        </p:nvSpPr>
        <p:spPr>
          <a:xfrm>
            <a:off x="2918299" y="700393"/>
            <a:ext cx="1750977" cy="1896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CAAD6-B9B9-42DB-A1BA-4D03DED472C3}"/>
              </a:ext>
            </a:extLst>
          </p:cNvPr>
          <p:cNvSpPr/>
          <p:nvPr/>
        </p:nvSpPr>
        <p:spPr>
          <a:xfrm>
            <a:off x="1712023" y="3920249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560DA-7BEA-49C9-86E5-A6932A92CADB}"/>
              </a:ext>
            </a:extLst>
          </p:cNvPr>
          <p:cNvSpPr/>
          <p:nvPr/>
        </p:nvSpPr>
        <p:spPr>
          <a:xfrm>
            <a:off x="5160525" y="3793789"/>
            <a:ext cx="1707204" cy="359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D9E8D9-1E6F-474D-B6CF-2BBFCFC2442B}"/>
              </a:ext>
            </a:extLst>
          </p:cNvPr>
          <p:cNvSpPr/>
          <p:nvPr/>
        </p:nvSpPr>
        <p:spPr>
          <a:xfrm>
            <a:off x="5038929" y="539885"/>
            <a:ext cx="3035030" cy="199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0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23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2022-12-02T14:40:40Z</dcterms:created>
  <dcterms:modified xsi:type="dcterms:W3CDTF">2023-02-06T10:51:37Z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2022-12-02T14:40:44Z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17113a1f-c9bb-4c60-b346-6852f223f453</vt:lpwstr>
  </property>
  <property fmtid="{D5CDD505-2E9C-101B-9397-08002B2CF9AE}" pid="8" name="MSIP_Label_19540963-e559-4020-8a90-fe8a502c2801_ContentBits">
    <vt:lpwstr>0</vt:lpwstr>
  </property>
</Properties>
</file>